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5" r:id="rId9"/>
    <p:sldId id="264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0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8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912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29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2468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51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81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6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4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0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2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5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5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1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8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4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1EEE0-2629-484C-AF19-C48A3FD66790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313280-2AA5-4D85-BBD0-04F47844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7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Konglish</a:t>
            </a:r>
            <a:r>
              <a:rPr lang="en-US" dirty="0" smtClean="0"/>
              <a:t> vs English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 you know the difference?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13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3652" y="624110"/>
            <a:ext cx="9340960" cy="1280890"/>
          </a:xfrm>
        </p:spPr>
        <p:txBody>
          <a:bodyPr/>
          <a:lstStyle/>
          <a:p>
            <a:r>
              <a:rPr lang="en-US" dirty="0" smtClean="0"/>
              <a:t>Is this called </a:t>
            </a:r>
            <a:r>
              <a:rPr lang="en-US" u="sng" dirty="0" smtClean="0"/>
              <a:t>one room (</a:t>
            </a:r>
            <a:r>
              <a:rPr lang="ko-KR" altLang="en-US" u="sng" dirty="0"/>
              <a:t>원룸</a:t>
            </a:r>
            <a:r>
              <a:rPr lang="en-US" u="sng" dirty="0" smtClean="0"/>
              <a:t>)</a:t>
            </a:r>
            <a:r>
              <a:rPr lang="en-US" dirty="0" smtClean="0"/>
              <a:t> in English?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663" y="2537216"/>
            <a:ext cx="2145978" cy="2152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5017" y="2537216"/>
            <a:ext cx="2133785" cy="21398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8095" y="1905000"/>
            <a:ext cx="4767568" cy="4045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955017" y="4677097"/>
            <a:ext cx="2549595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No, this is called a studio apartment!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61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4558" y="624110"/>
            <a:ext cx="9650053" cy="1280890"/>
          </a:xfrm>
        </p:spPr>
        <p:txBody>
          <a:bodyPr/>
          <a:lstStyle/>
          <a:p>
            <a:r>
              <a:rPr lang="en-US" dirty="0" smtClean="0"/>
              <a:t>Is this called </a:t>
            </a:r>
            <a:r>
              <a:rPr lang="en-US" u="sng" dirty="0" smtClean="0"/>
              <a:t>cider (</a:t>
            </a:r>
            <a:r>
              <a:rPr lang="ko-KR" altLang="en-US" u="sng" dirty="0"/>
              <a:t>사이다</a:t>
            </a:r>
            <a:r>
              <a:rPr lang="en-US" u="sng" dirty="0" smtClean="0"/>
              <a:t>)</a:t>
            </a:r>
            <a:r>
              <a:rPr lang="en-US" dirty="0" smtClean="0"/>
              <a:t> in English?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724" y="1905000"/>
            <a:ext cx="3677388" cy="34792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986" y="2524863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4909" y="2573060"/>
            <a:ext cx="2133600" cy="21431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71269" y="4667988"/>
            <a:ext cx="3685038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No, this drink is called Sprite which is equivalent to cider!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96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922" y="624110"/>
            <a:ext cx="9688690" cy="1280890"/>
          </a:xfrm>
        </p:spPr>
        <p:txBody>
          <a:bodyPr/>
          <a:lstStyle/>
          <a:p>
            <a:r>
              <a:rPr lang="en-US" dirty="0" smtClean="0"/>
              <a:t>Is this game called </a:t>
            </a:r>
            <a:r>
              <a:rPr lang="en-US" u="sng" dirty="0" smtClean="0"/>
              <a:t>pocket ball(</a:t>
            </a:r>
            <a:r>
              <a:rPr lang="ko-KR" altLang="en-US" u="sng" dirty="0"/>
              <a:t>포켓 </a:t>
            </a:r>
            <a:r>
              <a:rPr lang="ko-KR" altLang="en-US" u="sng" dirty="0" smtClean="0"/>
              <a:t>볼</a:t>
            </a:r>
            <a:r>
              <a:rPr lang="en-US" altLang="ko-KR" u="sng" dirty="0"/>
              <a:t>)</a:t>
            </a:r>
            <a:r>
              <a:rPr lang="en-US" dirty="0" smtClean="0"/>
              <a:t> in English?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420" y="2602136"/>
            <a:ext cx="2133600" cy="21431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417" y="2470494"/>
            <a:ext cx="2145978" cy="21459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8056" y="2099256"/>
            <a:ext cx="4726547" cy="409548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8983264" y="5066909"/>
            <a:ext cx="3109998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No, this game is called pool!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05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called </a:t>
            </a:r>
            <a:r>
              <a:rPr lang="en-US" u="sng" dirty="0" smtClean="0"/>
              <a:t>dessert (</a:t>
            </a:r>
            <a:r>
              <a:rPr lang="ko-KR" altLang="en-US" u="sng" dirty="0"/>
              <a:t>데서트</a:t>
            </a:r>
            <a:r>
              <a:rPr lang="en-US" u="sng" dirty="0" smtClean="0"/>
              <a:t>)</a:t>
            </a:r>
            <a:r>
              <a:rPr lang="en-US" dirty="0" smtClean="0"/>
              <a:t> in English?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020" y="2518242"/>
            <a:ext cx="2145978" cy="21459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0826" y="2738214"/>
            <a:ext cx="2133785" cy="21398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1994" y="1905000"/>
            <a:ext cx="4881093" cy="380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72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called </a:t>
            </a:r>
            <a:r>
              <a:rPr lang="en-US" u="sng" dirty="0" smtClean="0"/>
              <a:t>handle (</a:t>
            </a:r>
            <a:r>
              <a:rPr lang="ko-KR" altLang="en-US" u="sng" dirty="0" smtClean="0"/>
              <a:t>핸들</a:t>
            </a:r>
            <a:r>
              <a:rPr lang="en-US" altLang="ko-KR" u="sng" dirty="0" smtClean="0"/>
              <a:t>)</a:t>
            </a:r>
            <a:r>
              <a:rPr lang="en-US" altLang="ko-KR" dirty="0" smtClean="0"/>
              <a:t> in English?</a:t>
            </a:r>
            <a:br>
              <a:rPr lang="en-US" altLang="ko-KR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3401" y="2698736"/>
            <a:ext cx="2133785" cy="21398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718" y="2649176"/>
            <a:ext cx="2145978" cy="21459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430" y="2196853"/>
            <a:ext cx="4937237" cy="35728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flipH="1">
            <a:off x="9203400" y="4881378"/>
            <a:ext cx="2301209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No, this is called a steering wheel!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5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called </a:t>
            </a:r>
            <a:r>
              <a:rPr lang="en-US" u="sng" dirty="0" smtClean="0"/>
              <a:t>hiking (</a:t>
            </a:r>
            <a:r>
              <a:rPr lang="ko-KR" altLang="en-US" u="sng" dirty="0"/>
              <a:t>하이킹</a:t>
            </a:r>
            <a:r>
              <a:rPr lang="en-US" u="sng" dirty="0" smtClean="0"/>
              <a:t>)</a:t>
            </a:r>
            <a:r>
              <a:rPr lang="en-US" dirty="0" smtClean="0"/>
              <a:t> in English?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448" y="2356011"/>
            <a:ext cx="2145978" cy="21459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5473" y="2362108"/>
            <a:ext cx="2133785" cy="21398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8660" y="1905000"/>
            <a:ext cx="5138670" cy="414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30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72" y="624110"/>
            <a:ext cx="9353839" cy="1280890"/>
          </a:xfrm>
        </p:spPr>
        <p:txBody>
          <a:bodyPr/>
          <a:lstStyle/>
          <a:p>
            <a:r>
              <a:rPr lang="en-US" dirty="0" smtClean="0"/>
              <a:t>Is this called </a:t>
            </a:r>
            <a:r>
              <a:rPr lang="en-US" u="sng" dirty="0" err="1" smtClean="0"/>
              <a:t>autobi</a:t>
            </a:r>
            <a:r>
              <a:rPr lang="en-US" u="sng" dirty="0" smtClean="0"/>
              <a:t> (</a:t>
            </a:r>
            <a:r>
              <a:rPr lang="ko-KR" altLang="en-US" u="sng" dirty="0"/>
              <a:t>오토바이</a:t>
            </a:r>
            <a:r>
              <a:rPr lang="en-US" u="sng" dirty="0" smtClean="0"/>
              <a:t>)</a:t>
            </a:r>
            <a:r>
              <a:rPr lang="en-US" dirty="0" smtClean="0"/>
              <a:t> in English?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043" y="2383447"/>
            <a:ext cx="2133785" cy="21398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386" y="2371253"/>
            <a:ext cx="2145978" cy="2152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9552" y="2194785"/>
            <a:ext cx="4327302" cy="27883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0800000" flipV="1">
            <a:off x="8680361" y="4983129"/>
            <a:ext cx="3400023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No, this is called a motorbike or motorcycle!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76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050" y="624110"/>
            <a:ext cx="9675562" cy="1280890"/>
          </a:xfrm>
        </p:spPr>
        <p:txBody>
          <a:bodyPr/>
          <a:lstStyle/>
          <a:p>
            <a:r>
              <a:rPr lang="en-US" dirty="0" smtClean="0"/>
              <a:t>Is this called </a:t>
            </a:r>
            <a:r>
              <a:rPr lang="en-US" u="sng" dirty="0" smtClean="0"/>
              <a:t>hand phone(</a:t>
            </a:r>
            <a:r>
              <a:rPr lang="ko-KR" altLang="en-US" u="sng" dirty="0"/>
              <a:t>핸드폰</a:t>
            </a:r>
            <a:r>
              <a:rPr lang="en-US" altLang="ko-KR" u="sng" dirty="0" smtClean="0"/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in English?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473" y="2537902"/>
            <a:ext cx="2145978" cy="2152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9411" y="2550096"/>
            <a:ext cx="2133785" cy="21398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0029" y="1905000"/>
            <a:ext cx="4031086" cy="40321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0800000" flipH="1" flipV="1">
            <a:off x="8603086" y="4937317"/>
            <a:ext cx="2901525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No, this is called a cellphone (US) or mobile phone (UK)!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4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5014" y="624110"/>
            <a:ext cx="9379597" cy="1280890"/>
          </a:xfrm>
        </p:spPr>
        <p:txBody>
          <a:bodyPr/>
          <a:lstStyle/>
          <a:p>
            <a:r>
              <a:rPr lang="en-US" dirty="0" smtClean="0"/>
              <a:t>Is this called </a:t>
            </a:r>
            <a:r>
              <a:rPr lang="en-US" u="sng" dirty="0" smtClean="0"/>
              <a:t>hot dog (</a:t>
            </a:r>
            <a:r>
              <a:rPr lang="ko-KR" altLang="en-US" u="sng" dirty="0"/>
              <a:t>핫도그</a:t>
            </a:r>
            <a:r>
              <a:rPr lang="en-US" u="sng" dirty="0" smtClean="0"/>
              <a:t>)</a:t>
            </a:r>
            <a:r>
              <a:rPr lang="en-US" dirty="0" smtClean="0"/>
              <a:t> in English?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223" y="2466040"/>
            <a:ext cx="2133785" cy="21398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6904" y="2453846"/>
            <a:ext cx="2145978" cy="2152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1696" y="2047741"/>
            <a:ext cx="4007672" cy="361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7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170</Words>
  <Application>Microsoft Office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HY중고딕</vt:lpstr>
      <vt:lpstr>Times New Roman</vt:lpstr>
      <vt:lpstr>Wingdings 3</vt:lpstr>
      <vt:lpstr>Wisp</vt:lpstr>
      <vt:lpstr>Konglish vs English</vt:lpstr>
      <vt:lpstr>Is this called cider (사이다) in English?</vt:lpstr>
      <vt:lpstr>Is this game called pocket ball(포켓 볼) in English?</vt:lpstr>
      <vt:lpstr>Is this called dessert (데서트) in English?</vt:lpstr>
      <vt:lpstr>Is this called handle (핸들) in English? </vt:lpstr>
      <vt:lpstr>Is this called hiking (하이킹) in English?</vt:lpstr>
      <vt:lpstr>Is this called autobi (오토바이) in English?</vt:lpstr>
      <vt:lpstr>Is this called hand phone(핸드폰) in English?</vt:lpstr>
      <vt:lpstr>Is this called hot dog (핫도그) in English?</vt:lpstr>
      <vt:lpstr>Is this called one room (원룸) in English?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Konglish vs English</dc:title>
  <dc:creator>Quarles Korea</dc:creator>
  <cp:lastModifiedBy>Quarles Korea</cp:lastModifiedBy>
  <cp:revision>6</cp:revision>
  <dcterms:created xsi:type="dcterms:W3CDTF">2014-12-04T20:58:35Z</dcterms:created>
  <dcterms:modified xsi:type="dcterms:W3CDTF">2014-12-04T21:46:41Z</dcterms:modified>
</cp:coreProperties>
</file>